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E4B3F-41CF-4E69-AE24-9C2C481C50C7}" v="1" dt="2023-12-02T01:56:00.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5265-83E0-47A0-B2C9-84D83EB189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D38609-6895-E0D6-031E-C0F465894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11B05D-2AF2-D83C-5227-2D423D693AB3}"/>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5" name="Footer Placeholder 4">
            <a:extLst>
              <a:ext uri="{FF2B5EF4-FFF2-40B4-BE49-F238E27FC236}">
                <a16:creationId xmlns:a16="http://schemas.microsoft.com/office/drawing/2014/main" id="{D612FF5F-67DB-7747-C8B0-C34C50C85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CCD7F-3A8A-FA97-B4C2-30E0D25FA765}"/>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2086788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B8AE-60E9-2EBC-466B-7402A9C522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9A910F-3FAE-87B0-8653-4636BD379D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5F682-0050-122C-6A22-B0C9A362DECC}"/>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5" name="Footer Placeholder 4">
            <a:extLst>
              <a:ext uri="{FF2B5EF4-FFF2-40B4-BE49-F238E27FC236}">
                <a16:creationId xmlns:a16="http://schemas.microsoft.com/office/drawing/2014/main" id="{03B5DF2B-F620-36A8-FAC3-F3F33D195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0B7A8-0A2A-65E3-3249-259DBF63AEBF}"/>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3516547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F0A70-543D-EED7-B933-36A6FBD866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747937-2F00-630C-A704-FF64CB620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3AB30-51EF-C2C2-E032-81FEDC4F32B9}"/>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5" name="Footer Placeholder 4">
            <a:extLst>
              <a:ext uri="{FF2B5EF4-FFF2-40B4-BE49-F238E27FC236}">
                <a16:creationId xmlns:a16="http://schemas.microsoft.com/office/drawing/2014/main" id="{85F84B63-4AF7-0905-9047-294B9963B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0621D-EBB6-42C4-8E1C-56289429AE31}"/>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215159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9C24-DE43-D2AA-516C-2079ACA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73271-92EB-32DD-85CB-B06FF6C64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575F6-0117-7302-6EA4-129038CADEEF}"/>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5" name="Footer Placeholder 4">
            <a:extLst>
              <a:ext uri="{FF2B5EF4-FFF2-40B4-BE49-F238E27FC236}">
                <a16:creationId xmlns:a16="http://schemas.microsoft.com/office/drawing/2014/main" id="{F15DE7B7-49C9-6F05-3634-D12CCC9B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BADFF-2EBE-D09E-0497-164DA472C2F9}"/>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1112240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FA11-EB72-F4AD-1733-7D1104E003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C3A25-960E-B76F-435D-89F2C185E5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C6B3CB-9B44-06A5-D0CE-D23F704512F5}"/>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5" name="Footer Placeholder 4">
            <a:extLst>
              <a:ext uri="{FF2B5EF4-FFF2-40B4-BE49-F238E27FC236}">
                <a16:creationId xmlns:a16="http://schemas.microsoft.com/office/drawing/2014/main" id="{434CAB37-D137-A3BD-5E0B-0AAC4C8D3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07B74-5848-447D-F206-335006CC367C}"/>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2479228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EF7F-D95F-9220-4D34-28A537FBC5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15F6F-B42B-BA2E-C030-3E809F5A0B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B6894B-C227-3AF2-D03C-CC6CC30173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0109E6-AE64-4AFE-D414-605143CF25E8}"/>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6" name="Footer Placeholder 5">
            <a:extLst>
              <a:ext uri="{FF2B5EF4-FFF2-40B4-BE49-F238E27FC236}">
                <a16:creationId xmlns:a16="http://schemas.microsoft.com/office/drawing/2014/main" id="{1DBA7EDA-63AD-689D-544D-EA8C935EF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8557-4785-9152-A85F-8C2130FFBD95}"/>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359601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A1DD-0652-8894-B7F8-4CB21DD32B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6B4F4-A6B6-2778-7E88-5EDA25F811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9B69DA-8C6B-211E-F743-3500F23E86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7B72FA-2417-0B72-11CD-82089C1B4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968A-6112-211C-E037-5E0C61AC40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54B2E9-97F2-CC1B-7F6A-4F34C0D25785}"/>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8" name="Footer Placeholder 7">
            <a:extLst>
              <a:ext uri="{FF2B5EF4-FFF2-40B4-BE49-F238E27FC236}">
                <a16:creationId xmlns:a16="http://schemas.microsoft.com/office/drawing/2014/main" id="{F507C619-01AC-5CE6-9E02-33415D1AE5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BF54FD-DA23-B0A7-4A36-8AC819C2F92E}"/>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203379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FE66-D3B3-5548-894D-992D9D5A10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FBEF-EE9C-9DFB-6FFA-90E4E760D9B6}"/>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4" name="Footer Placeholder 3">
            <a:extLst>
              <a:ext uri="{FF2B5EF4-FFF2-40B4-BE49-F238E27FC236}">
                <a16:creationId xmlns:a16="http://schemas.microsoft.com/office/drawing/2014/main" id="{36488870-6621-F546-9E39-5FB673FB33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9EF66-7912-C146-A82E-7FEAC50B00CF}"/>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1669039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7BD69E-A7A7-3CEE-5A86-B15B00C91D26}"/>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3" name="Footer Placeholder 2">
            <a:extLst>
              <a:ext uri="{FF2B5EF4-FFF2-40B4-BE49-F238E27FC236}">
                <a16:creationId xmlns:a16="http://schemas.microsoft.com/office/drawing/2014/main" id="{B03C66E6-BF81-2127-1CE4-6373AB4C09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987C2E-A174-5934-43F8-158E876CCE83}"/>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258435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9EB9-F0C3-E039-10AD-B7750F34E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AD0023-5840-8AFD-EEAF-6FE862E5C8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2730F9-6504-4199-6904-EFE520BD0D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F5924-FF65-486C-25E3-E84B7274FC73}"/>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6" name="Footer Placeholder 5">
            <a:extLst>
              <a:ext uri="{FF2B5EF4-FFF2-40B4-BE49-F238E27FC236}">
                <a16:creationId xmlns:a16="http://schemas.microsoft.com/office/drawing/2014/main" id="{0B8E9BF6-82E8-C4E2-0819-C2387E5B1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49BC83-D341-E3B0-0D61-0E92A1192A13}"/>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204191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DE73-27FE-D93D-4F32-2DC63B6A3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9D5287-0C95-572D-4D85-D510A96F3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9057E7-660B-0DA2-432C-A2AA2FF29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BC244F-7139-3080-B5BF-B1A662C6E1F3}"/>
              </a:ext>
            </a:extLst>
          </p:cNvPr>
          <p:cNvSpPr>
            <a:spLocks noGrp="1"/>
          </p:cNvSpPr>
          <p:nvPr>
            <p:ph type="dt" sz="half" idx="10"/>
          </p:nvPr>
        </p:nvSpPr>
        <p:spPr/>
        <p:txBody>
          <a:bodyPr/>
          <a:lstStyle/>
          <a:p>
            <a:fld id="{22D8935D-7651-41FB-B778-A1F0AC8BE3A3}" type="datetimeFigureOut">
              <a:rPr lang="en-US" smtClean="0"/>
              <a:t>11/30/2023</a:t>
            </a:fld>
            <a:endParaRPr lang="en-US"/>
          </a:p>
        </p:txBody>
      </p:sp>
      <p:sp>
        <p:nvSpPr>
          <p:cNvPr id="6" name="Footer Placeholder 5">
            <a:extLst>
              <a:ext uri="{FF2B5EF4-FFF2-40B4-BE49-F238E27FC236}">
                <a16:creationId xmlns:a16="http://schemas.microsoft.com/office/drawing/2014/main" id="{9EA22004-CA60-F62D-9F2B-314733A801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191688-35B8-98C6-C597-935AD3CF382A}"/>
              </a:ext>
            </a:extLst>
          </p:cNvPr>
          <p:cNvSpPr>
            <a:spLocks noGrp="1"/>
          </p:cNvSpPr>
          <p:nvPr>
            <p:ph type="sldNum" sz="quarter" idx="12"/>
          </p:nvPr>
        </p:nvSpPr>
        <p:spPr/>
        <p:txBody>
          <a:bodyPr/>
          <a:lstStyle/>
          <a:p>
            <a:fld id="{073B8593-E032-4ED8-87A6-733AB02B0267}" type="slidenum">
              <a:rPr lang="en-US" smtClean="0"/>
              <a:t>‹#›</a:t>
            </a:fld>
            <a:endParaRPr lang="en-US"/>
          </a:p>
        </p:txBody>
      </p:sp>
    </p:spTree>
    <p:extLst>
      <p:ext uri="{BB962C8B-B14F-4D97-AF65-F5344CB8AC3E}">
        <p14:creationId xmlns:p14="http://schemas.microsoft.com/office/powerpoint/2010/main" val="1096971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4FFED-401B-06CC-F112-90184002C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9871A5-C9C1-9651-59B6-766A638011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9C383-3524-587A-C345-C6E52DD49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8935D-7651-41FB-B778-A1F0AC8BE3A3}" type="datetimeFigureOut">
              <a:rPr lang="en-US" smtClean="0"/>
              <a:t>11/30/2023</a:t>
            </a:fld>
            <a:endParaRPr lang="en-US"/>
          </a:p>
        </p:txBody>
      </p:sp>
      <p:sp>
        <p:nvSpPr>
          <p:cNvPr id="5" name="Footer Placeholder 4">
            <a:extLst>
              <a:ext uri="{FF2B5EF4-FFF2-40B4-BE49-F238E27FC236}">
                <a16:creationId xmlns:a16="http://schemas.microsoft.com/office/drawing/2014/main" id="{76B80526-4E71-5001-35EF-EE2DC9E70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E1B423-9A30-9312-4BBB-8EE05C03D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B8593-E032-4ED8-87A6-733AB02B0267}" type="slidenum">
              <a:rPr lang="en-US" smtClean="0"/>
              <a:t>‹#›</a:t>
            </a:fld>
            <a:endParaRPr lang="en-US"/>
          </a:p>
        </p:txBody>
      </p:sp>
    </p:spTree>
    <p:extLst>
      <p:ext uri="{BB962C8B-B14F-4D97-AF65-F5344CB8AC3E}">
        <p14:creationId xmlns:p14="http://schemas.microsoft.com/office/powerpoint/2010/main" val="187638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ithub.com/ksu-is/Dog_Train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oman playing with puppy">
            <a:extLst>
              <a:ext uri="{FF2B5EF4-FFF2-40B4-BE49-F238E27FC236}">
                <a16:creationId xmlns:a16="http://schemas.microsoft.com/office/drawing/2014/main" id="{AD48F5AA-5F94-27C9-23BD-9F5EF339B29E}"/>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25027" r="14229" b="1"/>
          <a:stretch/>
        </p:blipFill>
        <p:spPr>
          <a:xfrm>
            <a:off x="181899" y="182880"/>
            <a:ext cx="5915025" cy="6499784"/>
          </a:xfrm>
          <a:prstGeom prst="rect">
            <a:avLst/>
          </a:prstGeom>
        </p:spPr>
      </p:pic>
      <p:pic>
        <p:nvPicPr>
          <p:cNvPr id="5" name="Picture 4" descr="Dog with collar sitting outdoors on wood park bench">
            <a:extLst>
              <a:ext uri="{FF2B5EF4-FFF2-40B4-BE49-F238E27FC236}">
                <a16:creationId xmlns:a16="http://schemas.microsoft.com/office/drawing/2014/main" id="{AED381C4-7161-0EC9-DE48-75DC470F2563}"/>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8959" r="30297" b="1"/>
          <a:stretch/>
        </p:blipFill>
        <p:spPr>
          <a:xfrm>
            <a:off x="6102413" y="184184"/>
            <a:ext cx="5915025" cy="6499784"/>
          </a:xfrm>
          <a:prstGeom prst="rect">
            <a:avLst/>
          </a:prstGeom>
        </p:spPr>
      </p:pic>
      <p:sp>
        <p:nvSpPr>
          <p:cNvPr id="2" name="Title 1">
            <a:extLst>
              <a:ext uri="{FF2B5EF4-FFF2-40B4-BE49-F238E27FC236}">
                <a16:creationId xmlns:a16="http://schemas.microsoft.com/office/drawing/2014/main" id="{7628F936-0D04-6D7A-BC4B-BF0A8248ACA7}"/>
              </a:ext>
            </a:extLst>
          </p:cNvPr>
          <p:cNvSpPr>
            <a:spLocks noGrp="1"/>
          </p:cNvSpPr>
          <p:nvPr>
            <p:ph type="title"/>
          </p:nvPr>
        </p:nvSpPr>
        <p:spPr>
          <a:xfrm>
            <a:off x="3901441" y="743242"/>
            <a:ext cx="4734560" cy="2042357"/>
          </a:xfrm>
        </p:spPr>
        <p:txBody>
          <a:bodyPr anchor="b">
            <a:normAutofit/>
          </a:bodyPr>
          <a:lstStyle/>
          <a:p>
            <a:pPr algn="ctr"/>
            <a:r>
              <a:rPr lang="en-US" sz="6600" b="1" dirty="0" err="1">
                <a:solidFill>
                  <a:srgbClr val="FFFFFF"/>
                </a:solidFill>
              </a:rPr>
              <a:t>HomeWoof</a:t>
            </a:r>
            <a:br>
              <a:rPr lang="en-US" sz="4000" b="1" dirty="0">
                <a:solidFill>
                  <a:srgbClr val="FFFFFF"/>
                </a:solidFill>
              </a:rPr>
            </a:br>
            <a:r>
              <a:rPr lang="en-US" sz="1800" b="1" i="1" dirty="0">
                <a:solidFill>
                  <a:srgbClr val="FFFFFF"/>
                </a:solidFill>
              </a:rPr>
              <a:t>“It puts the paws in the right place”</a:t>
            </a:r>
            <a:br>
              <a:rPr lang="en-US" sz="1800" b="1" i="1" dirty="0">
                <a:solidFill>
                  <a:srgbClr val="FFFFFF"/>
                </a:solidFill>
              </a:rPr>
            </a:br>
            <a:r>
              <a:rPr lang="en-US" sz="2000" b="1" dirty="0">
                <a:solidFill>
                  <a:srgbClr val="FFFFFF"/>
                </a:solidFill>
              </a:rPr>
              <a:t>By: Justin Borders &amp; John Bunch</a:t>
            </a:r>
          </a:p>
        </p:txBody>
      </p:sp>
      <p:sp>
        <p:nvSpPr>
          <p:cNvPr id="3" name="Content Placeholder 2">
            <a:extLst>
              <a:ext uri="{FF2B5EF4-FFF2-40B4-BE49-F238E27FC236}">
                <a16:creationId xmlns:a16="http://schemas.microsoft.com/office/drawing/2014/main" id="{FF81D306-2B0E-9E77-F510-D7BA0F8D661E}"/>
              </a:ext>
            </a:extLst>
          </p:cNvPr>
          <p:cNvSpPr>
            <a:spLocks noGrp="1"/>
          </p:cNvSpPr>
          <p:nvPr>
            <p:ph idx="1"/>
          </p:nvPr>
        </p:nvSpPr>
        <p:spPr>
          <a:xfrm>
            <a:off x="844614" y="3526300"/>
            <a:ext cx="10509179" cy="2588458"/>
          </a:xfrm>
        </p:spPr>
        <p:txBody>
          <a:bodyPr>
            <a:normAutofit fontScale="92500"/>
          </a:bodyPr>
          <a:lstStyle/>
          <a:p>
            <a:r>
              <a:rPr lang="en-US" sz="2400" dirty="0">
                <a:solidFill>
                  <a:srgbClr val="FFFFFF"/>
                </a:solidFill>
              </a:rPr>
              <a:t>We all know that it can be hard to act appropriately and behave the way you want them too.  This is especially the case when they’re young.  We want to develop an app that allows users to keep a (score) of how well their dog is behaving. We will do this by creating an app that lets you either add points for good behavior, subtract points for bad behavior, or take a half point for actions that need slight improvement</a:t>
            </a:r>
            <a:r>
              <a:rPr lang="en-US" sz="2000" dirty="0">
                <a:solidFill>
                  <a:srgbClr val="FFFFFF"/>
                </a:solidFill>
              </a:rPr>
              <a:t>. </a:t>
            </a:r>
          </a:p>
          <a:p>
            <a:pPr marL="0" indent="0">
              <a:buNone/>
            </a:pPr>
            <a:endParaRPr lang="en-US" sz="2000" dirty="0">
              <a:solidFill>
                <a:srgbClr val="FFFFFF"/>
              </a:solidFill>
            </a:endParaRPr>
          </a:p>
          <a:p>
            <a:r>
              <a:rPr lang="en-US" sz="2000" dirty="0">
                <a:solidFill>
                  <a:srgbClr val="FFFFFF"/>
                </a:solidFill>
                <a:hlinkClick r:id="rId4"/>
              </a:rPr>
              <a:t>https://github.com/ksu-is/Dog_Trainer</a:t>
            </a:r>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708939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C08A5DC3980E4BA9A11F0DBB6F9259" ma:contentTypeVersion="13" ma:contentTypeDescription="Create a new document." ma:contentTypeScope="" ma:versionID="ba14ccd59b6f8d1998679d4e700f4e14">
  <xsd:schema xmlns:xsd="http://www.w3.org/2001/XMLSchema" xmlns:xs="http://www.w3.org/2001/XMLSchema" xmlns:p="http://schemas.microsoft.com/office/2006/metadata/properties" xmlns:ns3="22ce298a-08c1-453b-a1ef-4e77f2a093a6" xmlns:ns4="01d0aa43-41f6-4d0f-a73d-c1d451e8a52a" targetNamespace="http://schemas.microsoft.com/office/2006/metadata/properties" ma:root="true" ma:fieldsID="103dc56a9586fa9b0230091d7545aae4" ns3:_="" ns4:_="">
    <xsd:import namespace="22ce298a-08c1-453b-a1ef-4e77f2a093a6"/>
    <xsd:import namespace="01d0aa43-41f6-4d0f-a73d-c1d451e8a52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ce298a-08c1-453b-a1ef-4e77f2a093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d0aa43-41f6-4d0f-a73d-c1d451e8a52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2ce298a-08c1-453b-a1ef-4e77f2a093a6" xsi:nil="true"/>
  </documentManagement>
</p:properties>
</file>

<file path=customXml/itemProps1.xml><?xml version="1.0" encoding="utf-8"?>
<ds:datastoreItem xmlns:ds="http://schemas.openxmlformats.org/officeDocument/2006/customXml" ds:itemID="{D08B57CE-ACC9-438D-AF12-A6D869A68F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ce298a-08c1-453b-a1ef-4e77f2a093a6"/>
    <ds:schemaRef ds:uri="01d0aa43-41f6-4d0f-a73d-c1d451e8a5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231AF8-9049-4249-890B-631444536EC4}">
  <ds:schemaRefs>
    <ds:schemaRef ds:uri="http://schemas.microsoft.com/sharepoint/v3/contenttype/forms"/>
  </ds:schemaRefs>
</ds:datastoreItem>
</file>

<file path=customXml/itemProps3.xml><?xml version="1.0" encoding="utf-8"?>
<ds:datastoreItem xmlns:ds="http://schemas.openxmlformats.org/officeDocument/2006/customXml" ds:itemID="{B52D829D-282A-4D03-850F-C8008AB46E91}">
  <ds:schemaRefs>
    <ds:schemaRef ds:uri="22ce298a-08c1-453b-a1ef-4e77f2a093a6"/>
    <ds:schemaRef ds:uri="http://purl.org/dc/terms/"/>
    <ds:schemaRef ds:uri="http://purl.org/dc/dcmitype/"/>
    <ds:schemaRef ds:uri="http://purl.org/dc/elements/1.1/"/>
    <ds:schemaRef ds:uri="http://schemas.openxmlformats.org/package/2006/metadata/core-propertie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01d0aa43-41f6-4d0f-a73d-c1d451e8a52a"/>
  </ds:schemaRefs>
</ds:datastoreItem>
</file>

<file path=docProps/app.xml><?xml version="1.0" encoding="utf-8"?>
<Properties xmlns="http://schemas.openxmlformats.org/officeDocument/2006/extended-properties" xmlns:vt="http://schemas.openxmlformats.org/officeDocument/2006/docPropsVTypes">
  <TotalTime>1450</TotalTime>
  <Words>119</Words>
  <Application>Microsoft Office PowerPoint</Application>
  <PresentationFormat>Widescreen</PresentationFormat>
  <Paragraphs>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HomeWoof “It puts the paws in the right place” By: Justin Borders &amp; John Bunch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Trainer By: Justin Borders &amp; John Bunch</dc:title>
  <dc:creator>Justin Borders</dc:creator>
  <cp:lastModifiedBy>Justin Borders</cp:lastModifiedBy>
  <cp:revision>2</cp:revision>
  <dcterms:created xsi:type="dcterms:W3CDTF">2023-12-01T01:51:05Z</dcterms:created>
  <dcterms:modified xsi:type="dcterms:W3CDTF">2023-12-02T02:01:17Z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0x01010017C08A5DC3980E4BA9A11F0DBB6F9259</vt:lpwstr>
  </property>
</Properties>
</file>